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3"/>
  </p:notesMasterIdLst>
  <p:sldIdLst>
    <p:sldId id="257" r:id="rId2"/>
  </p:sldIdLst>
  <p:sldSz cx="9601200" cy="12801600" type="A3"/>
  <p:notesSz cx="10234613" cy="14663738"/>
  <p:defaultTextStyle>
    <a:defPPr>
      <a:defRPr lang="en-GB"/>
    </a:defPPr>
    <a:lvl1pPr algn="r" rtl="0" eaLnBrk="0" fontAlgn="base" hangingPunct="0">
      <a:spcBef>
        <a:spcPct val="0"/>
      </a:spcBef>
      <a:spcAft>
        <a:spcPct val="0"/>
      </a:spcAft>
      <a:defRPr kern="1200">
        <a:solidFill>
          <a:schemeClr val="tx1"/>
        </a:solidFill>
        <a:latin typeface="Arial" charset="0"/>
        <a:ea typeface="+mn-ea"/>
        <a:cs typeface="+mn-cs"/>
      </a:defRPr>
    </a:lvl1pPr>
    <a:lvl2pPr marL="457200" algn="r" rtl="0" eaLnBrk="0" fontAlgn="base" hangingPunct="0">
      <a:spcBef>
        <a:spcPct val="0"/>
      </a:spcBef>
      <a:spcAft>
        <a:spcPct val="0"/>
      </a:spcAft>
      <a:defRPr kern="1200">
        <a:solidFill>
          <a:schemeClr val="tx1"/>
        </a:solidFill>
        <a:latin typeface="Arial" charset="0"/>
        <a:ea typeface="+mn-ea"/>
        <a:cs typeface="+mn-cs"/>
      </a:defRPr>
    </a:lvl2pPr>
    <a:lvl3pPr marL="914400" algn="r" rtl="0" eaLnBrk="0" fontAlgn="base" hangingPunct="0">
      <a:spcBef>
        <a:spcPct val="0"/>
      </a:spcBef>
      <a:spcAft>
        <a:spcPct val="0"/>
      </a:spcAft>
      <a:defRPr kern="1200">
        <a:solidFill>
          <a:schemeClr val="tx1"/>
        </a:solidFill>
        <a:latin typeface="Arial" charset="0"/>
        <a:ea typeface="+mn-ea"/>
        <a:cs typeface="+mn-cs"/>
      </a:defRPr>
    </a:lvl3pPr>
    <a:lvl4pPr marL="1371600" algn="r" rtl="0" eaLnBrk="0" fontAlgn="base" hangingPunct="0">
      <a:spcBef>
        <a:spcPct val="0"/>
      </a:spcBef>
      <a:spcAft>
        <a:spcPct val="0"/>
      </a:spcAft>
      <a:defRPr kern="1200">
        <a:solidFill>
          <a:schemeClr val="tx1"/>
        </a:solidFill>
        <a:latin typeface="Arial" charset="0"/>
        <a:ea typeface="+mn-ea"/>
        <a:cs typeface="+mn-cs"/>
      </a:defRPr>
    </a:lvl4pPr>
    <a:lvl5pPr marL="1828800" algn="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FF"/>
    <a:srgbClr val="FFFF00"/>
    <a:srgbClr val="0000FF"/>
    <a:srgbClr val="99CCFF"/>
    <a:srgbClr val="000000"/>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586" autoAdjust="0"/>
    <p:restoredTop sz="94660"/>
  </p:normalViewPr>
  <p:slideViewPr>
    <p:cSldViewPr>
      <p:cViewPr>
        <p:scale>
          <a:sx n="80" d="100"/>
          <a:sy n="80" d="100"/>
        </p:scale>
        <p:origin x="1482" y="60"/>
      </p:cViewPr>
      <p:guideLst>
        <p:guide orient="horz" pos="4032"/>
        <p:guide pos="3024"/>
      </p:guideLst>
    </p:cSldViewPr>
  </p:slideViewPr>
  <p:notesTextViewPr>
    <p:cViewPr>
      <p:scale>
        <a:sx n="100" d="100"/>
        <a:sy n="100" d="100"/>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4435475" cy="733425"/>
          </a:xfrm>
          <a:prstGeom prst="rect">
            <a:avLst/>
          </a:prstGeom>
          <a:noFill/>
          <a:ln w="9525">
            <a:noFill/>
            <a:miter lim="800000"/>
            <a:headEnd/>
            <a:tailEnd/>
          </a:ln>
          <a:effectLst/>
        </p:spPr>
        <p:txBody>
          <a:bodyPr vert="horz" wrap="square" lIns="94856" tIns="47428" rIns="94856" bIns="47428" numCol="1" anchor="t" anchorCtr="0" compatLnSpc="1">
            <a:prstTxWarp prst="textNoShape">
              <a:avLst/>
            </a:prstTxWarp>
          </a:bodyPr>
          <a:lstStyle>
            <a:lvl1pPr algn="l" defTabSz="949325">
              <a:defRPr sz="1200">
                <a:latin typeface="Times New Roman" pitchFamily="18" charset="0"/>
              </a:defRPr>
            </a:lvl1pPr>
          </a:lstStyle>
          <a:p>
            <a:pPr>
              <a:defRPr/>
            </a:pPr>
            <a:endParaRPr lang="en-GB"/>
          </a:p>
        </p:txBody>
      </p:sp>
      <p:sp>
        <p:nvSpPr>
          <p:cNvPr id="57347" name="Rectangle 3"/>
          <p:cNvSpPr>
            <a:spLocks noGrp="1" noChangeArrowheads="1"/>
          </p:cNvSpPr>
          <p:nvPr>
            <p:ph type="dt" idx="1"/>
          </p:nvPr>
        </p:nvSpPr>
        <p:spPr bwMode="auto">
          <a:xfrm>
            <a:off x="5795963" y="0"/>
            <a:ext cx="4437062" cy="733425"/>
          </a:xfrm>
          <a:prstGeom prst="rect">
            <a:avLst/>
          </a:prstGeom>
          <a:noFill/>
          <a:ln w="9525">
            <a:noFill/>
            <a:miter lim="800000"/>
            <a:headEnd/>
            <a:tailEnd/>
          </a:ln>
          <a:effectLst/>
        </p:spPr>
        <p:txBody>
          <a:bodyPr vert="horz" wrap="square" lIns="94856" tIns="47428" rIns="94856" bIns="47428" numCol="1" anchor="t" anchorCtr="0" compatLnSpc="1">
            <a:prstTxWarp prst="textNoShape">
              <a:avLst/>
            </a:prstTxWarp>
          </a:bodyPr>
          <a:lstStyle>
            <a:lvl1pPr defTabSz="949325">
              <a:defRPr sz="1200">
                <a:latin typeface="Times New Roman" pitchFamily="18" charset="0"/>
              </a:defRPr>
            </a:lvl1pPr>
          </a:lstStyle>
          <a:p>
            <a:pPr>
              <a:defRPr/>
            </a:pPr>
            <a:endParaRPr lang="en-GB"/>
          </a:p>
        </p:txBody>
      </p:sp>
      <p:sp>
        <p:nvSpPr>
          <p:cNvPr id="4100" name="Rectangle 4"/>
          <p:cNvSpPr>
            <a:spLocks noGrp="1" noRot="1" noChangeAspect="1" noChangeArrowheads="1" noTextEdit="1"/>
          </p:cNvSpPr>
          <p:nvPr>
            <p:ph type="sldImg" idx="2"/>
          </p:nvPr>
        </p:nvSpPr>
        <p:spPr bwMode="auto">
          <a:xfrm>
            <a:off x="3057525" y="1098550"/>
            <a:ext cx="4124325" cy="54991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1022350" y="6967538"/>
            <a:ext cx="8189913" cy="6597650"/>
          </a:xfrm>
          <a:prstGeom prst="rect">
            <a:avLst/>
          </a:prstGeom>
          <a:noFill/>
          <a:ln w="9525">
            <a:noFill/>
            <a:miter lim="800000"/>
            <a:headEnd/>
            <a:tailEnd/>
          </a:ln>
          <a:effectLst/>
        </p:spPr>
        <p:txBody>
          <a:bodyPr vert="horz" wrap="square" lIns="94856" tIns="47428" rIns="94856" bIns="4742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7350" name="Rectangle 6"/>
          <p:cNvSpPr>
            <a:spLocks noGrp="1" noChangeArrowheads="1"/>
          </p:cNvSpPr>
          <p:nvPr>
            <p:ph type="ftr" sz="quarter" idx="4"/>
          </p:nvPr>
        </p:nvSpPr>
        <p:spPr bwMode="auto">
          <a:xfrm>
            <a:off x="0" y="13927138"/>
            <a:ext cx="4435475" cy="735012"/>
          </a:xfrm>
          <a:prstGeom prst="rect">
            <a:avLst/>
          </a:prstGeom>
          <a:noFill/>
          <a:ln w="9525">
            <a:noFill/>
            <a:miter lim="800000"/>
            <a:headEnd/>
            <a:tailEnd/>
          </a:ln>
          <a:effectLst/>
        </p:spPr>
        <p:txBody>
          <a:bodyPr vert="horz" wrap="square" lIns="94856" tIns="47428" rIns="94856" bIns="47428" numCol="1" anchor="b" anchorCtr="0" compatLnSpc="1">
            <a:prstTxWarp prst="textNoShape">
              <a:avLst/>
            </a:prstTxWarp>
          </a:bodyPr>
          <a:lstStyle>
            <a:lvl1pPr algn="l" defTabSz="949325">
              <a:defRPr sz="1200">
                <a:latin typeface="Times New Roman" pitchFamily="18" charset="0"/>
              </a:defRPr>
            </a:lvl1pPr>
          </a:lstStyle>
          <a:p>
            <a:pPr>
              <a:defRPr/>
            </a:pPr>
            <a:endParaRPr lang="en-GB"/>
          </a:p>
        </p:txBody>
      </p:sp>
      <p:sp>
        <p:nvSpPr>
          <p:cNvPr id="57351" name="Rectangle 7"/>
          <p:cNvSpPr>
            <a:spLocks noGrp="1" noChangeArrowheads="1"/>
          </p:cNvSpPr>
          <p:nvPr>
            <p:ph type="sldNum" sz="quarter" idx="5"/>
          </p:nvPr>
        </p:nvSpPr>
        <p:spPr bwMode="auto">
          <a:xfrm>
            <a:off x="5795963" y="13927138"/>
            <a:ext cx="4437062" cy="735012"/>
          </a:xfrm>
          <a:prstGeom prst="rect">
            <a:avLst/>
          </a:prstGeom>
          <a:noFill/>
          <a:ln w="9525">
            <a:noFill/>
            <a:miter lim="800000"/>
            <a:headEnd/>
            <a:tailEnd/>
          </a:ln>
          <a:effectLst/>
        </p:spPr>
        <p:txBody>
          <a:bodyPr vert="horz" wrap="square" lIns="94856" tIns="47428" rIns="94856" bIns="47428" numCol="1" anchor="b" anchorCtr="0" compatLnSpc="1">
            <a:prstTxWarp prst="textNoShape">
              <a:avLst/>
            </a:prstTxWarp>
          </a:bodyPr>
          <a:lstStyle>
            <a:lvl1pPr defTabSz="949325">
              <a:defRPr sz="1200">
                <a:latin typeface="Times New Roman" pitchFamily="18" charset="0"/>
              </a:defRPr>
            </a:lvl1pPr>
          </a:lstStyle>
          <a:p>
            <a:pPr>
              <a:defRPr/>
            </a:pPr>
            <a:fld id="{5DC0CDF0-0E0C-4DBA-81AB-5941644DCDD1}" type="slidenum">
              <a:rPr lang="en-GB"/>
              <a:pPr>
                <a:defRPr/>
              </a:pPr>
              <a:t>‹#›</a:t>
            </a:fld>
            <a:endParaRPr lang="en-GB"/>
          </a:p>
        </p:txBody>
      </p:sp>
    </p:spTree>
    <p:extLst>
      <p:ext uri="{BB962C8B-B14F-4D97-AF65-F5344CB8AC3E}">
        <p14:creationId xmlns:p14="http://schemas.microsoft.com/office/powerpoint/2010/main" val="1955113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300038" y="5233988"/>
            <a:ext cx="1587" cy="5665787"/>
          </a:xfrm>
          <a:custGeom>
            <a:avLst/>
            <a:gdLst>
              <a:gd name="T0" fmla="*/ 0 w 1587"/>
              <a:gd name="T1" fmla="*/ 0 h 1912"/>
              <a:gd name="T2" fmla="*/ 0 w 1587"/>
              <a:gd name="T3" fmla="*/ 52687078 h 1912"/>
              <a:gd name="T4" fmla="*/ 0 w 1587"/>
              <a:gd name="T5" fmla="*/ 52687078 h 1912"/>
              <a:gd name="T6" fmla="*/ 0 w 1587"/>
              <a:gd name="T7" fmla="*/ 526861889 h 1912"/>
              <a:gd name="T8" fmla="*/ 0 w 1587"/>
              <a:gd name="T9" fmla="*/ 2147483647 h 1912"/>
              <a:gd name="T10" fmla="*/ 0 w 1587"/>
              <a:gd name="T11" fmla="*/ 2147483647 h 1912"/>
              <a:gd name="T12" fmla="*/ 0 w 1587"/>
              <a:gd name="T13" fmla="*/ 0 h 1912"/>
              <a:gd name="T14" fmla="*/ 0 w 1587"/>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7"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endParaRPr lang="en-US"/>
          </a:p>
        </p:txBody>
      </p:sp>
      <p:sp>
        <p:nvSpPr>
          <p:cNvPr id="56322" name="Rectangle 2"/>
          <p:cNvSpPr>
            <a:spLocks noGrp="1" noChangeArrowheads="1"/>
          </p:cNvSpPr>
          <p:nvPr>
            <p:ph type="ctrTitle" sz="quarter"/>
          </p:nvPr>
        </p:nvSpPr>
        <p:spPr>
          <a:xfrm>
            <a:off x="720725" y="3727450"/>
            <a:ext cx="8159750" cy="2673350"/>
          </a:xfrm>
        </p:spPr>
        <p:txBody>
          <a:bodyPr anchor="b" anchorCtr="1"/>
          <a:lstStyle>
            <a:lvl1pPr>
              <a:defRPr/>
            </a:lvl1pPr>
          </a:lstStyle>
          <a:p>
            <a:r>
              <a:rPr lang="en-GB"/>
              <a:t>Click to edit Master title style</a:t>
            </a:r>
          </a:p>
        </p:txBody>
      </p:sp>
      <p:sp>
        <p:nvSpPr>
          <p:cNvPr id="56323" name="Rectangle 3"/>
          <p:cNvSpPr>
            <a:spLocks noGrp="1" noChangeArrowheads="1"/>
          </p:cNvSpPr>
          <p:nvPr>
            <p:ph type="subTitle" sz="quarter" idx="1"/>
          </p:nvPr>
        </p:nvSpPr>
        <p:spPr>
          <a:xfrm>
            <a:off x="1439863" y="7254875"/>
            <a:ext cx="6721475" cy="3270250"/>
          </a:xfrm>
        </p:spPr>
        <p:txBody>
          <a:bodyPr/>
          <a:lstStyle>
            <a:lvl1pPr marL="0" indent="0" algn="ctr">
              <a:buFontTx/>
              <a:buNone/>
              <a:defRPr/>
            </a:lvl1pPr>
          </a:lstStyle>
          <a:p>
            <a:r>
              <a:rPr lang="en-GB"/>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pPr>
              <a:defRPr/>
            </a:pPr>
            <a:fld id="{C381FBDD-5D67-4C68-B875-76C27930D5A5}" type="slidenum">
              <a:rPr lang="en-GB"/>
              <a:pPr>
                <a:defRPr/>
              </a:pPr>
              <a:t>‹#›</a:t>
            </a:fld>
            <a:endParaRPr lang="en-GB"/>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D78B67-2F1A-4093-8BE2-7D093589446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1188" y="544513"/>
            <a:ext cx="2160587" cy="106918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79425" y="544513"/>
            <a:ext cx="6329363" cy="10691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CB2C70-AB0C-4F92-858D-19C696DB73D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2E30AA-63CA-4F4E-BA0F-8353D740BDB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8226425"/>
            <a:ext cx="8161338" cy="2541588"/>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58825" y="5426075"/>
            <a:ext cx="8161338" cy="28003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53BE9F-09DB-494F-83CA-B4EB6CEF3E3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79425" y="3556000"/>
            <a:ext cx="4244975" cy="7680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76800" y="3556000"/>
            <a:ext cx="4244975" cy="7680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3E581C-BA6E-4D36-8129-A846FD26D7D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425" y="512763"/>
            <a:ext cx="8642350" cy="2133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79425" y="2865438"/>
            <a:ext cx="4243388" cy="1193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9425" y="4059238"/>
            <a:ext cx="4243388" cy="7375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876800" y="2865438"/>
            <a:ext cx="4244975" cy="1193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0" y="4059238"/>
            <a:ext cx="4244975" cy="7375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F61E767-3E3D-4BB5-9D98-718973ACE43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C499FE6-7885-4E62-AE33-E2058206CC68}"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049B088-DA7A-45E9-8780-E6E2CEE6683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5" y="509588"/>
            <a:ext cx="3159125" cy="216852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754438" y="509588"/>
            <a:ext cx="5367337" cy="109251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9425" y="2678113"/>
            <a:ext cx="3159125" cy="8756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47DCC0D-5F2B-4BC9-A9A4-8A5D111DC2F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188" y="8961438"/>
            <a:ext cx="5761037" cy="10572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881188" y="1144588"/>
            <a:ext cx="5761037" cy="76803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881188" y="10018713"/>
            <a:ext cx="5761037" cy="15033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F77914-E123-4AB9-9FF8-75CA7EC09A2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xfrm>
            <a:off x="479425" y="544513"/>
            <a:ext cx="8642350" cy="2584450"/>
          </a:xfrm>
          <a:prstGeom prst="rect">
            <a:avLst/>
          </a:prstGeom>
          <a:noFill/>
          <a:ln w="9525">
            <a:noFill/>
            <a:miter lim="800000"/>
            <a:headEnd/>
            <a:tailEnd/>
          </a:ln>
          <a:effectLst/>
        </p:spPr>
        <p:txBody>
          <a:bodyPr vert="horz" wrap="square" lIns="128001" tIns="64001" rIns="128001" bIns="64001" numCol="1" anchor="ctr" anchorCtr="0" compatLnSpc="1">
            <a:prstTxWarp prst="textNoShape">
              <a:avLst/>
            </a:prstTxWarp>
          </a:bodyPr>
          <a:lstStyle/>
          <a:p>
            <a:pPr lvl="0"/>
            <a:r>
              <a:rPr lang="en-GB" smtClean="0"/>
              <a:t>Click to edit Master title style</a:t>
            </a:r>
          </a:p>
        </p:txBody>
      </p:sp>
      <p:sp>
        <p:nvSpPr>
          <p:cNvPr id="55299" name="Rectangle 3"/>
          <p:cNvSpPr>
            <a:spLocks noGrp="1" noChangeArrowheads="1"/>
          </p:cNvSpPr>
          <p:nvPr>
            <p:ph type="body" idx="1"/>
          </p:nvPr>
        </p:nvSpPr>
        <p:spPr bwMode="auto">
          <a:xfrm>
            <a:off x="479425" y="3556000"/>
            <a:ext cx="8642350" cy="7680325"/>
          </a:xfrm>
          <a:prstGeom prst="rect">
            <a:avLst/>
          </a:prstGeom>
          <a:noFill/>
          <a:ln w="9525">
            <a:noFill/>
            <a:miter lim="800000"/>
            <a:headEnd/>
            <a:tailEnd/>
          </a:ln>
          <a:effectLst/>
        </p:spPr>
        <p:txBody>
          <a:bodyPr vert="horz" wrap="square" lIns="128001" tIns="64001" rIns="128001" bIns="64001"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5300" name="Rectangle 4"/>
          <p:cNvSpPr>
            <a:spLocks noGrp="1" noChangeArrowheads="1"/>
          </p:cNvSpPr>
          <p:nvPr>
            <p:ph type="dt" sz="half" idx="2"/>
          </p:nvPr>
        </p:nvSpPr>
        <p:spPr bwMode="auto">
          <a:xfrm>
            <a:off x="479425" y="11657013"/>
            <a:ext cx="2241550" cy="889000"/>
          </a:xfrm>
          <a:prstGeom prst="rect">
            <a:avLst/>
          </a:prstGeom>
          <a:noFill/>
          <a:ln w="9525">
            <a:noFill/>
            <a:miter lim="800000"/>
            <a:headEnd/>
            <a:tailEnd/>
          </a:ln>
          <a:effectLst/>
        </p:spPr>
        <p:txBody>
          <a:bodyPr vert="horz" wrap="square" lIns="128001" tIns="64001" rIns="128001" bIns="64001" numCol="1" anchor="b" anchorCtr="0" compatLnSpc="1">
            <a:prstTxWarp prst="textNoShape">
              <a:avLst/>
            </a:prstTxWarp>
          </a:bodyPr>
          <a:lstStyle>
            <a:lvl1pPr algn="l" eaLnBrk="1" hangingPunct="1">
              <a:defRPr sz="2000">
                <a:effectLst>
                  <a:outerShdw blurRad="38100" dist="38100" dir="2700000" algn="tl">
                    <a:srgbClr val="000000"/>
                  </a:outerShdw>
                </a:effectLst>
              </a:defRPr>
            </a:lvl1pPr>
          </a:lstStyle>
          <a:p>
            <a:pPr>
              <a:defRPr/>
            </a:pPr>
            <a:endParaRPr lang="en-US"/>
          </a:p>
        </p:txBody>
      </p:sp>
      <p:sp>
        <p:nvSpPr>
          <p:cNvPr id="55301" name="Rectangle 5"/>
          <p:cNvSpPr>
            <a:spLocks noGrp="1" noChangeArrowheads="1"/>
          </p:cNvSpPr>
          <p:nvPr>
            <p:ph type="ftr" sz="quarter" idx="3"/>
          </p:nvPr>
        </p:nvSpPr>
        <p:spPr bwMode="auto">
          <a:xfrm>
            <a:off x="3279775" y="11657013"/>
            <a:ext cx="3041650" cy="889000"/>
          </a:xfrm>
          <a:prstGeom prst="rect">
            <a:avLst/>
          </a:prstGeom>
          <a:noFill/>
          <a:ln w="9525">
            <a:noFill/>
            <a:miter lim="800000"/>
            <a:headEnd/>
            <a:tailEnd/>
          </a:ln>
          <a:effectLst/>
        </p:spPr>
        <p:txBody>
          <a:bodyPr vert="horz" wrap="square" lIns="128001" tIns="64001" rIns="128001" bIns="64001" numCol="1" anchor="b" anchorCtr="0" compatLnSpc="1">
            <a:prstTxWarp prst="textNoShape">
              <a:avLst/>
            </a:prstTxWarp>
          </a:bodyPr>
          <a:lstStyle>
            <a:lvl1pPr algn="ctr" eaLnBrk="1" hangingPunct="1">
              <a:defRPr sz="2000">
                <a:effectLst>
                  <a:outerShdw blurRad="38100" dist="38100" dir="2700000" algn="tl">
                    <a:srgbClr val="000000"/>
                  </a:outerShdw>
                </a:effectLst>
              </a:defRPr>
            </a:lvl1pPr>
          </a:lstStyle>
          <a:p>
            <a:pPr>
              <a:defRPr/>
            </a:pPr>
            <a:endParaRPr lang="en-US"/>
          </a:p>
        </p:txBody>
      </p:sp>
      <p:sp>
        <p:nvSpPr>
          <p:cNvPr id="55302" name="Rectangle 6"/>
          <p:cNvSpPr>
            <a:spLocks noGrp="1" noChangeArrowheads="1"/>
          </p:cNvSpPr>
          <p:nvPr>
            <p:ph type="sldNum" sz="quarter" idx="4"/>
          </p:nvPr>
        </p:nvSpPr>
        <p:spPr bwMode="auto">
          <a:xfrm>
            <a:off x="6880225" y="11657013"/>
            <a:ext cx="2241550" cy="889000"/>
          </a:xfrm>
          <a:prstGeom prst="rect">
            <a:avLst/>
          </a:prstGeom>
          <a:noFill/>
          <a:ln w="9525">
            <a:noFill/>
            <a:miter lim="800000"/>
            <a:headEnd/>
            <a:tailEnd/>
          </a:ln>
          <a:effectLst/>
        </p:spPr>
        <p:txBody>
          <a:bodyPr vert="horz" wrap="square" lIns="128001" tIns="64001" rIns="128001" bIns="64001" numCol="1" anchor="b" anchorCtr="0" compatLnSpc="1">
            <a:prstTxWarp prst="textNoShape">
              <a:avLst/>
            </a:prstTxWarp>
          </a:bodyPr>
          <a:lstStyle>
            <a:lvl1pPr eaLnBrk="1" hangingPunct="1">
              <a:defRPr sz="2000">
                <a:effectLst>
                  <a:outerShdw blurRad="38100" dist="38100" dir="2700000" algn="tl">
                    <a:srgbClr val="000000"/>
                  </a:outerShdw>
                </a:effectLst>
              </a:defRPr>
            </a:lvl1pPr>
          </a:lstStyle>
          <a:p>
            <a:pPr>
              <a:defRPr/>
            </a:pPr>
            <a:fld id="{08725D2E-C950-41F1-9EB8-D1B930A16FBA}"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770"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defTabSz="1279525" rtl="0" eaLnBrk="0" fontAlgn="base" hangingPunct="0">
        <a:spcBef>
          <a:spcPct val="0"/>
        </a:spcBef>
        <a:spcAft>
          <a:spcPct val="0"/>
        </a:spcAft>
        <a:defRPr sz="6200">
          <a:solidFill>
            <a:schemeClr val="tx2"/>
          </a:solidFill>
          <a:effectLst>
            <a:outerShdw blurRad="38100" dist="38100" dir="2700000" algn="tl">
              <a:srgbClr val="000000"/>
            </a:outerShdw>
          </a:effectLst>
          <a:latin typeface="+mj-lt"/>
          <a:ea typeface="+mj-ea"/>
          <a:cs typeface="+mj-cs"/>
        </a:defRPr>
      </a:lvl1pPr>
      <a:lvl2pPr algn="l" defTabSz="1279525" rtl="0" eaLnBrk="0" fontAlgn="base" hangingPunct="0">
        <a:spcBef>
          <a:spcPct val="0"/>
        </a:spcBef>
        <a:spcAft>
          <a:spcPct val="0"/>
        </a:spcAft>
        <a:defRPr sz="6200">
          <a:solidFill>
            <a:schemeClr val="tx2"/>
          </a:solidFill>
          <a:effectLst>
            <a:outerShdw blurRad="38100" dist="38100" dir="2700000" algn="tl">
              <a:srgbClr val="000000"/>
            </a:outerShdw>
          </a:effectLst>
          <a:latin typeface="Tahoma" pitchFamily="34" charset="0"/>
        </a:defRPr>
      </a:lvl2pPr>
      <a:lvl3pPr algn="l" defTabSz="1279525" rtl="0" eaLnBrk="0" fontAlgn="base" hangingPunct="0">
        <a:spcBef>
          <a:spcPct val="0"/>
        </a:spcBef>
        <a:spcAft>
          <a:spcPct val="0"/>
        </a:spcAft>
        <a:defRPr sz="6200">
          <a:solidFill>
            <a:schemeClr val="tx2"/>
          </a:solidFill>
          <a:effectLst>
            <a:outerShdw blurRad="38100" dist="38100" dir="2700000" algn="tl">
              <a:srgbClr val="000000"/>
            </a:outerShdw>
          </a:effectLst>
          <a:latin typeface="Tahoma" pitchFamily="34" charset="0"/>
        </a:defRPr>
      </a:lvl3pPr>
      <a:lvl4pPr algn="l" defTabSz="1279525" rtl="0" eaLnBrk="0" fontAlgn="base" hangingPunct="0">
        <a:spcBef>
          <a:spcPct val="0"/>
        </a:spcBef>
        <a:spcAft>
          <a:spcPct val="0"/>
        </a:spcAft>
        <a:defRPr sz="6200">
          <a:solidFill>
            <a:schemeClr val="tx2"/>
          </a:solidFill>
          <a:effectLst>
            <a:outerShdw blurRad="38100" dist="38100" dir="2700000" algn="tl">
              <a:srgbClr val="000000"/>
            </a:outerShdw>
          </a:effectLst>
          <a:latin typeface="Tahoma" pitchFamily="34" charset="0"/>
        </a:defRPr>
      </a:lvl4pPr>
      <a:lvl5pPr algn="l" defTabSz="1279525" rtl="0" eaLnBrk="0" fontAlgn="base" hangingPunct="0">
        <a:spcBef>
          <a:spcPct val="0"/>
        </a:spcBef>
        <a:spcAft>
          <a:spcPct val="0"/>
        </a:spcAft>
        <a:defRPr sz="6200">
          <a:solidFill>
            <a:schemeClr val="tx2"/>
          </a:solidFill>
          <a:effectLst>
            <a:outerShdw blurRad="38100" dist="38100" dir="2700000" algn="tl">
              <a:srgbClr val="000000"/>
            </a:outerShdw>
          </a:effectLst>
          <a:latin typeface="Tahoma" pitchFamily="34" charset="0"/>
        </a:defRPr>
      </a:lvl5pPr>
      <a:lvl6pPr marL="457200" algn="l" defTabSz="1279525" rtl="0" fontAlgn="base">
        <a:spcBef>
          <a:spcPct val="0"/>
        </a:spcBef>
        <a:spcAft>
          <a:spcPct val="0"/>
        </a:spcAft>
        <a:defRPr sz="6200">
          <a:solidFill>
            <a:schemeClr val="tx2"/>
          </a:solidFill>
          <a:effectLst>
            <a:outerShdw blurRad="38100" dist="38100" dir="2700000" algn="tl">
              <a:srgbClr val="000000"/>
            </a:outerShdw>
          </a:effectLst>
          <a:latin typeface="Tahoma" pitchFamily="34" charset="0"/>
        </a:defRPr>
      </a:lvl6pPr>
      <a:lvl7pPr marL="914400" algn="l" defTabSz="1279525" rtl="0" fontAlgn="base">
        <a:spcBef>
          <a:spcPct val="0"/>
        </a:spcBef>
        <a:spcAft>
          <a:spcPct val="0"/>
        </a:spcAft>
        <a:defRPr sz="6200">
          <a:solidFill>
            <a:schemeClr val="tx2"/>
          </a:solidFill>
          <a:effectLst>
            <a:outerShdw blurRad="38100" dist="38100" dir="2700000" algn="tl">
              <a:srgbClr val="000000"/>
            </a:outerShdw>
          </a:effectLst>
          <a:latin typeface="Tahoma" pitchFamily="34" charset="0"/>
        </a:defRPr>
      </a:lvl7pPr>
      <a:lvl8pPr marL="1371600" algn="l" defTabSz="1279525" rtl="0" fontAlgn="base">
        <a:spcBef>
          <a:spcPct val="0"/>
        </a:spcBef>
        <a:spcAft>
          <a:spcPct val="0"/>
        </a:spcAft>
        <a:defRPr sz="6200">
          <a:solidFill>
            <a:schemeClr val="tx2"/>
          </a:solidFill>
          <a:effectLst>
            <a:outerShdw blurRad="38100" dist="38100" dir="2700000" algn="tl">
              <a:srgbClr val="000000"/>
            </a:outerShdw>
          </a:effectLst>
          <a:latin typeface="Tahoma" pitchFamily="34" charset="0"/>
        </a:defRPr>
      </a:lvl8pPr>
      <a:lvl9pPr marL="1828800" algn="l" defTabSz="1279525" rtl="0" fontAlgn="base">
        <a:spcBef>
          <a:spcPct val="0"/>
        </a:spcBef>
        <a:spcAft>
          <a:spcPct val="0"/>
        </a:spcAft>
        <a:defRPr sz="6200">
          <a:solidFill>
            <a:schemeClr val="tx2"/>
          </a:solidFill>
          <a:effectLst>
            <a:outerShdw blurRad="38100" dist="38100" dir="2700000" algn="tl">
              <a:srgbClr val="000000"/>
            </a:outerShdw>
          </a:effectLst>
          <a:latin typeface="Tahoma" pitchFamily="34" charset="0"/>
        </a:defRPr>
      </a:lvl9pPr>
    </p:titleStyle>
    <p:bodyStyle>
      <a:lvl1pPr marL="479425" indent="-479425" algn="l" defTabSz="1279525" rtl="0" eaLnBrk="0" fontAlgn="base" hangingPunct="0">
        <a:spcBef>
          <a:spcPct val="20000"/>
        </a:spcBef>
        <a:spcAft>
          <a:spcPct val="0"/>
        </a:spcAft>
        <a:buClr>
          <a:schemeClr val="hlink"/>
        </a:buClr>
        <a:buSzPct val="120000"/>
        <a:buChar char="•"/>
        <a:defRPr sz="4500">
          <a:solidFill>
            <a:schemeClr val="tx1"/>
          </a:solidFill>
          <a:effectLst>
            <a:outerShdw blurRad="38100" dist="38100" dir="2700000" algn="tl">
              <a:srgbClr val="000000"/>
            </a:outerShdw>
          </a:effectLst>
          <a:latin typeface="+mn-lt"/>
          <a:ea typeface="+mn-ea"/>
          <a:cs typeface="+mn-cs"/>
        </a:defRPr>
      </a:lvl1pPr>
      <a:lvl2pPr marL="1039813" indent="-400050" algn="l" defTabSz="1279525" rtl="0" eaLnBrk="0" fontAlgn="base" hangingPunct="0">
        <a:spcBef>
          <a:spcPct val="20000"/>
        </a:spcBef>
        <a:spcAft>
          <a:spcPct val="0"/>
        </a:spcAft>
        <a:buFont typeface="Tahoma" pitchFamily="34" charset="0"/>
        <a:buChar char="–"/>
        <a:defRPr sz="3900">
          <a:solidFill>
            <a:schemeClr val="tx1"/>
          </a:solidFill>
          <a:effectLst>
            <a:outerShdw blurRad="38100" dist="38100" dir="2700000" algn="tl">
              <a:srgbClr val="000000"/>
            </a:outerShdw>
          </a:effectLst>
          <a:latin typeface="+mn-lt"/>
        </a:defRPr>
      </a:lvl2pPr>
      <a:lvl3pPr marL="1600200" indent="-320675" algn="l" defTabSz="1279525" rtl="0" eaLnBrk="0" fontAlgn="base" hangingPunct="0">
        <a:spcBef>
          <a:spcPct val="20000"/>
        </a:spcBef>
        <a:spcAft>
          <a:spcPct val="0"/>
        </a:spcAft>
        <a:buClr>
          <a:schemeClr val="hlink"/>
        </a:buClr>
        <a:buSzPct val="120000"/>
        <a:buChar char="•"/>
        <a:defRPr sz="3400">
          <a:solidFill>
            <a:schemeClr val="tx1"/>
          </a:solidFill>
          <a:effectLst>
            <a:outerShdw blurRad="38100" dist="38100" dir="2700000" algn="tl">
              <a:srgbClr val="000000"/>
            </a:outerShdw>
          </a:effectLst>
          <a:latin typeface="+mn-lt"/>
        </a:defRPr>
      </a:lvl3pPr>
      <a:lvl4pPr marL="2239963" indent="-319088" algn="l" defTabSz="1279525"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4pPr>
      <a:lvl5pPr marL="2879725" indent="-319088" algn="l" defTabSz="1279525" rtl="0" eaLnBrk="0" fontAlgn="base" hangingPunct="0">
        <a:spcBef>
          <a:spcPct val="20000"/>
        </a:spcBef>
        <a:spcAft>
          <a:spcPct val="0"/>
        </a:spcAft>
        <a:buClr>
          <a:schemeClr val="hlink"/>
        </a:buClr>
        <a:buSzPct val="80000"/>
        <a:buFont typeface="Wingdings" pitchFamily="2" charset="2"/>
        <a:buChar char="v"/>
        <a:defRPr sz="2800">
          <a:solidFill>
            <a:schemeClr val="tx1"/>
          </a:solidFill>
          <a:effectLst>
            <a:outerShdw blurRad="38100" dist="38100" dir="2700000" algn="tl">
              <a:srgbClr val="000000"/>
            </a:outerShdw>
          </a:effectLst>
          <a:latin typeface="+mn-lt"/>
        </a:defRPr>
      </a:lvl5pPr>
      <a:lvl6pPr marL="3336925" indent="-319088" algn="l" defTabSz="1279525" rtl="0" fontAlgn="base">
        <a:spcBef>
          <a:spcPct val="20000"/>
        </a:spcBef>
        <a:spcAft>
          <a:spcPct val="0"/>
        </a:spcAft>
        <a:buClr>
          <a:schemeClr val="hlink"/>
        </a:buClr>
        <a:buSzPct val="80000"/>
        <a:buFont typeface="Wingdings" pitchFamily="2" charset="2"/>
        <a:buChar char="v"/>
        <a:defRPr sz="2800">
          <a:solidFill>
            <a:schemeClr val="tx1"/>
          </a:solidFill>
          <a:effectLst>
            <a:outerShdw blurRad="38100" dist="38100" dir="2700000" algn="tl">
              <a:srgbClr val="000000"/>
            </a:outerShdw>
          </a:effectLst>
          <a:latin typeface="+mn-lt"/>
        </a:defRPr>
      </a:lvl6pPr>
      <a:lvl7pPr marL="3794125" indent="-319088" algn="l" defTabSz="1279525" rtl="0" fontAlgn="base">
        <a:spcBef>
          <a:spcPct val="20000"/>
        </a:spcBef>
        <a:spcAft>
          <a:spcPct val="0"/>
        </a:spcAft>
        <a:buClr>
          <a:schemeClr val="hlink"/>
        </a:buClr>
        <a:buSzPct val="80000"/>
        <a:buFont typeface="Wingdings" pitchFamily="2" charset="2"/>
        <a:buChar char="v"/>
        <a:defRPr sz="2800">
          <a:solidFill>
            <a:schemeClr val="tx1"/>
          </a:solidFill>
          <a:effectLst>
            <a:outerShdw blurRad="38100" dist="38100" dir="2700000" algn="tl">
              <a:srgbClr val="000000"/>
            </a:outerShdw>
          </a:effectLst>
          <a:latin typeface="+mn-lt"/>
        </a:defRPr>
      </a:lvl7pPr>
      <a:lvl8pPr marL="4251325" indent="-319088" algn="l" defTabSz="1279525" rtl="0" fontAlgn="base">
        <a:spcBef>
          <a:spcPct val="20000"/>
        </a:spcBef>
        <a:spcAft>
          <a:spcPct val="0"/>
        </a:spcAft>
        <a:buClr>
          <a:schemeClr val="hlink"/>
        </a:buClr>
        <a:buSzPct val="80000"/>
        <a:buFont typeface="Wingdings" pitchFamily="2" charset="2"/>
        <a:buChar char="v"/>
        <a:defRPr sz="2800">
          <a:solidFill>
            <a:schemeClr val="tx1"/>
          </a:solidFill>
          <a:effectLst>
            <a:outerShdw blurRad="38100" dist="38100" dir="2700000" algn="tl">
              <a:srgbClr val="000000"/>
            </a:outerShdw>
          </a:effectLst>
          <a:latin typeface="+mn-lt"/>
        </a:defRPr>
      </a:lvl8pPr>
      <a:lvl9pPr marL="4708525" indent="-319088" algn="l" defTabSz="1279525" rtl="0" fontAlgn="base">
        <a:spcBef>
          <a:spcPct val="20000"/>
        </a:spcBef>
        <a:spcAft>
          <a:spcPct val="0"/>
        </a:spcAft>
        <a:buClr>
          <a:schemeClr val="hlink"/>
        </a:buClr>
        <a:buSzPct val="80000"/>
        <a:buFont typeface="Wingdings" pitchFamily="2" charset="2"/>
        <a:buChar char="v"/>
        <a:defRPr sz="28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ChangeArrowheads="1"/>
          </p:cNvSpPr>
          <p:nvPr/>
        </p:nvSpPr>
        <p:spPr bwMode="auto">
          <a:xfrm>
            <a:off x="9525" y="2001838"/>
            <a:ext cx="9601200" cy="1152525"/>
          </a:xfrm>
          <a:prstGeom prst="rect">
            <a:avLst/>
          </a:prstGeom>
          <a:noFill/>
          <a:ln w="9525">
            <a:noFill/>
            <a:miter lim="800000"/>
            <a:headEnd/>
            <a:tailEnd/>
          </a:ln>
          <a:effectLst/>
        </p:spPr>
        <p:txBody>
          <a:bodyPr lIns="128001" tIns="64001" rIns="128001" bIns="64001"/>
          <a:lstStyle/>
          <a:p>
            <a:pPr marL="342900" indent="-342900" algn="ctr" defTabSz="912813" eaLnBrk="1" hangingPunct="1">
              <a:spcBef>
                <a:spcPct val="20000"/>
              </a:spcBef>
              <a:buClr>
                <a:schemeClr val="hlink"/>
              </a:buClr>
              <a:buSzPct val="120000"/>
              <a:defRPr/>
            </a:pPr>
            <a:r>
              <a:rPr lang="en-GB" sz="3200" dirty="0" smtClean="0">
                <a:effectLst>
                  <a:outerShdw blurRad="38100" dist="38100" dir="2700000" algn="tl">
                    <a:srgbClr val="000000"/>
                  </a:outerShdw>
                </a:effectLst>
                <a:latin typeface="Tahoma" pitchFamily="34" charset="0"/>
              </a:rPr>
              <a:t>Station Hotel, Guild Street</a:t>
            </a:r>
          </a:p>
          <a:p>
            <a:pPr marL="342900" indent="-342900" algn="ctr" defTabSz="912813" eaLnBrk="1" hangingPunct="1">
              <a:spcBef>
                <a:spcPct val="20000"/>
              </a:spcBef>
              <a:buClr>
                <a:schemeClr val="hlink"/>
              </a:buClr>
              <a:buSzPct val="120000"/>
              <a:defRPr/>
            </a:pPr>
            <a:r>
              <a:rPr lang="en-GB" sz="3200" dirty="0" smtClean="0">
                <a:effectLst>
                  <a:outerShdw blurRad="38100" dist="38100" dir="2700000" algn="tl">
                    <a:srgbClr val="000000"/>
                  </a:outerShdw>
                </a:effectLst>
                <a:latin typeface="Tahoma" pitchFamily="34" charset="0"/>
              </a:rPr>
              <a:t>Wednesday 1</a:t>
            </a:r>
            <a:r>
              <a:rPr lang="en-GB" sz="3200" baseline="30000" dirty="0" smtClean="0">
                <a:effectLst>
                  <a:outerShdw blurRad="38100" dist="38100" dir="2700000" algn="tl">
                    <a:srgbClr val="000000"/>
                  </a:outerShdw>
                </a:effectLst>
                <a:latin typeface="Tahoma" pitchFamily="34" charset="0"/>
              </a:rPr>
              <a:t>st</a:t>
            </a:r>
            <a:r>
              <a:rPr lang="en-GB" sz="3200" dirty="0" smtClean="0">
                <a:effectLst>
                  <a:outerShdw blurRad="38100" dist="38100" dir="2700000" algn="tl">
                    <a:srgbClr val="000000"/>
                  </a:outerShdw>
                </a:effectLst>
                <a:latin typeface="Tahoma" pitchFamily="34" charset="0"/>
              </a:rPr>
              <a:t> April 2015, 6.00 PM for 6.30pm</a:t>
            </a:r>
            <a:endParaRPr lang="en-GB" sz="3200" dirty="0">
              <a:effectLst>
                <a:outerShdw blurRad="38100" dist="38100" dir="2700000" algn="tl">
                  <a:srgbClr val="000000"/>
                </a:outerShdw>
              </a:effectLst>
              <a:latin typeface="Tahoma" pitchFamily="34" charset="0"/>
            </a:endParaRPr>
          </a:p>
        </p:txBody>
      </p:sp>
      <p:sp>
        <p:nvSpPr>
          <p:cNvPr id="3075" name="Rectangle 6"/>
          <p:cNvSpPr>
            <a:spLocks noChangeArrowheads="1"/>
          </p:cNvSpPr>
          <p:nvPr/>
        </p:nvSpPr>
        <p:spPr bwMode="auto">
          <a:xfrm>
            <a:off x="112713" y="109538"/>
            <a:ext cx="9371012" cy="12628562"/>
          </a:xfrm>
          <a:prstGeom prst="rect">
            <a:avLst/>
          </a:prstGeom>
          <a:noFill/>
          <a:ln w="25400">
            <a:solidFill>
              <a:srgbClr val="000080"/>
            </a:solidFill>
            <a:miter lim="800000"/>
            <a:headEnd/>
            <a:tailEnd/>
          </a:ln>
        </p:spPr>
        <p:txBody>
          <a:bodyPr wrap="none" anchor="ctr"/>
          <a:lstStyle/>
          <a:p>
            <a:endParaRPr lang="en-US"/>
          </a:p>
        </p:txBody>
      </p:sp>
      <p:sp>
        <p:nvSpPr>
          <p:cNvPr id="3076" name="Rectangle 7"/>
          <p:cNvSpPr>
            <a:spLocks noChangeArrowheads="1"/>
          </p:cNvSpPr>
          <p:nvPr/>
        </p:nvSpPr>
        <p:spPr bwMode="auto">
          <a:xfrm>
            <a:off x="435854" y="4656242"/>
            <a:ext cx="8841004" cy="7907234"/>
          </a:xfrm>
          <a:prstGeom prst="rect">
            <a:avLst/>
          </a:prstGeom>
          <a:solidFill>
            <a:schemeClr val="bg1">
              <a:alpha val="50195"/>
            </a:schemeClr>
          </a:solidFill>
          <a:ln w="9525">
            <a:solidFill>
              <a:srgbClr val="99CCFF"/>
            </a:solidFill>
            <a:miter lim="800000"/>
            <a:headEnd/>
            <a:tailEnd/>
          </a:ln>
        </p:spPr>
        <p:txBody>
          <a:bodyPr wrap="none" anchor="ctr"/>
          <a:lstStyle/>
          <a:p>
            <a:pPr algn="just"/>
            <a:endParaRPr lang="en-GB" sz="1200" dirty="0"/>
          </a:p>
        </p:txBody>
      </p:sp>
      <p:sp>
        <p:nvSpPr>
          <p:cNvPr id="58377" name="Rectangle 9"/>
          <p:cNvSpPr>
            <a:spLocks noChangeArrowheads="1"/>
          </p:cNvSpPr>
          <p:nvPr/>
        </p:nvSpPr>
        <p:spPr bwMode="auto">
          <a:xfrm>
            <a:off x="-1588" y="496888"/>
            <a:ext cx="9601201" cy="2008187"/>
          </a:xfrm>
          <a:prstGeom prst="rect">
            <a:avLst/>
          </a:prstGeom>
          <a:noFill/>
          <a:ln w="9525">
            <a:noFill/>
            <a:miter lim="800000"/>
            <a:headEnd/>
            <a:tailEnd/>
          </a:ln>
          <a:effectLst/>
        </p:spPr>
        <p:txBody>
          <a:bodyPr lIns="128001" tIns="64001" rIns="128001" bIns="64001" anchor="ctr"/>
          <a:lstStyle/>
          <a:p>
            <a:pPr algn="ctr" defTabSz="912813" eaLnBrk="1" hangingPunct="1">
              <a:defRPr/>
            </a:pPr>
            <a:r>
              <a:rPr lang="en-GB" sz="5400" b="1" dirty="0">
                <a:solidFill>
                  <a:schemeClr val="tx2"/>
                </a:solidFill>
                <a:effectLst>
                  <a:outerShdw blurRad="38100" dist="38100" dir="2700000" algn="tl">
                    <a:srgbClr val="000000"/>
                  </a:outerShdw>
                </a:effectLst>
                <a:latin typeface="Tahoma" pitchFamily="34" charset="0"/>
              </a:rPr>
              <a:t>AFES Meeting</a:t>
            </a:r>
            <a:r>
              <a:rPr lang="en-GB" sz="4400" b="1" dirty="0">
                <a:solidFill>
                  <a:schemeClr val="tx2"/>
                </a:solidFill>
                <a:effectLst>
                  <a:outerShdw blurRad="38100" dist="38100" dir="2700000" algn="tl">
                    <a:srgbClr val="000000"/>
                  </a:outerShdw>
                </a:effectLst>
                <a:latin typeface="Tahoma" pitchFamily="34" charset="0"/>
              </a:rPr>
              <a:t>: </a:t>
            </a:r>
            <a:r>
              <a:rPr lang="en-GB" sz="5400" b="1" dirty="0" smtClean="0">
                <a:solidFill>
                  <a:schemeClr val="tx2"/>
                </a:solidFill>
                <a:effectLst>
                  <a:outerShdw blurRad="38100" dist="38100" dir="2700000" algn="tl">
                    <a:srgbClr val="000000"/>
                  </a:outerShdw>
                </a:effectLst>
                <a:latin typeface="Tahoma" pitchFamily="34" charset="0"/>
              </a:rPr>
              <a:t>April 2015</a:t>
            </a:r>
            <a:endParaRPr lang="en-GB" sz="5400" b="1" dirty="0">
              <a:solidFill>
                <a:schemeClr val="tx2"/>
              </a:solidFill>
              <a:effectLst>
                <a:outerShdw blurRad="38100" dist="38100" dir="2700000" algn="tl">
                  <a:srgbClr val="000000"/>
                </a:outerShdw>
              </a:effectLst>
              <a:latin typeface="Tahoma" pitchFamily="34" charset="0"/>
            </a:endParaRPr>
          </a:p>
        </p:txBody>
      </p:sp>
      <p:sp>
        <p:nvSpPr>
          <p:cNvPr id="58378" name="Oval 10"/>
          <p:cNvSpPr>
            <a:spLocks noChangeArrowheads="1"/>
          </p:cNvSpPr>
          <p:nvPr/>
        </p:nvSpPr>
        <p:spPr bwMode="auto">
          <a:xfrm>
            <a:off x="6169050" y="280190"/>
            <a:ext cx="1439862" cy="855663"/>
          </a:xfrm>
          <a:prstGeom prst="ellipse">
            <a:avLst/>
          </a:prstGeom>
          <a:blipFill dpi="0" rotWithShape="1">
            <a:blip r:embed="rId2" cstate="print"/>
            <a:srcRect/>
            <a:stretch>
              <a:fillRect b="-2385"/>
            </a:stretch>
          </a:blipFill>
          <a:ln w="9525">
            <a:solidFill>
              <a:schemeClr val="tx1"/>
            </a:solidFill>
            <a:round/>
            <a:headEnd/>
            <a:tailEnd/>
          </a:ln>
          <a:effectLst/>
        </p:spPr>
        <p:txBody>
          <a:bodyPr wrap="none" anchor="ctr"/>
          <a:lstStyle/>
          <a:p>
            <a:pPr>
              <a:defRPr/>
            </a:pPr>
            <a:endParaRPr lang="en-GB" dirty="0"/>
          </a:p>
        </p:txBody>
      </p:sp>
      <p:sp>
        <p:nvSpPr>
          <p:cNvPr id="58390" name="Rectangle 22"/>
          <p:cNvSpPr>
            <a:spLocks noChangeArrowheads="1"/>
          </p:cNvSpPr>
          <p:nvPr/>
        </p:nvSpPr>
        <p:spPr bwMode="auto">
          <a:xfrm>
            <a:off x="2025650" y="12574588"/>
            <a:ext cx="5616575" cy="152400"/>
          </a:xfrm>
          <a:prstGeom prst="rect">
            <a:avLst/>
          </a:prstGeom>
          <a:solidFill>
            <a:schemeClr val="bg1"/>
          </a:solidFill>
          <a:ln w="9525">
            <a:noFill/>
            <a:miter lim="800000"/>
            <a:headEnd/>
            <a:tailEnd/>
          </a:ln>
          <a:effectLst/>
        </p:spPr>
        <p:txBody>
          <a:bodyPr lIns="0" tIns="0" rIns="0" bIns="0" anchor="ctr" anchorCtr="1">
            <a:spAutoFit/>
          </a:bodyPr>
          <a:lstStyle/>
          <a:p>
            <a:pPr algn="ctr">
              <a:defRPr/>
            </a:pPr>
            <a:r>
              <a:rPr lang="en-GB" sz="1000" dirty="0">
                <a:solidFill>
                  <a:srgbClr val="99CCFF"/>
                </a:solidFill>
                <a:effectLst>
                  <a:outerShdw blurRad="38100" dist="38100" dir="2700000" algn="tl">
                    <a:srgbClr val="000000"/>
                  </a:outerShdw>
                </a:effectLst>
                <a:latin typeface="Tahoma" pitchFamily="34" charset="0"/>
              </a:rPr>
              <a:t>Aberdeen Formation Evaluation Society is a registered Scottish Charity. Charity number SC039526.</a:t>
            </a:r>
            <a:endParaRPr lang="en-GB" sz="1000" dirty="0">
              <a:solidFill>
                <a:srgbClr val="99CCFF"/>
              </a:solidFill>
            </a:endParaRPr>
          </a:p>
        </p:txBody>
      </p:sp>
      <p:sp>
        <p:nvSpPr>
          <p:cNvPr id="3085" name="AutoShape 17" descr="image002"/>
          <p:cNvSpPr>
            <a:spLocks noChangeAspect="1" noChangeArrowheads="1"/>
          </p:cNvSpPr>
          <p:nvPr/>
        </p:nvSpPr>
        <p:spPr bwMode="auto">
          <a:xfrm>
            <a:off x="2728913" y="4643438"/>
            <a:ext cx="4143375" cy="3514725"/>
          </a:xfrm>
          <a:prstGeom prst="rect">
            <a:avLst/>
          </a:prstGeom>
          <a:noFill/>
          <a:ln w="9525">
            <a:noFill/>
            <a:miter lim="800000"/>
            <a:headEnd/>
            <a:tailEnd/>
          </a:ln>
        </p:spPr>
        <p:txBody>
          <a:bodyPr/>
          <a:lstStyle/>
          <a:p>
            <a:endParaRPr lang="en-US"/>
          </a:p>
        </p:txBody>
      </p:sp>
      <p:sp>
        <p:nvSpPr>
          <p:cNvPr id="3086" name="AutoShape 19" descr="image002"/>
          <p:cNvSpPr>
            <a:spLocks noChangeAspect="1" noChangeArrowheads="1"/>
          </p:cNvSpPr>
          <p:nvPr/>
        </p:nvSpPr>
        <p:spPr bwMode="auto">
          <a:xfrm>
            <a:off x="2728913" y="4643438"/>
            <a:ext cx="4143375" cy="3514725"/>
          </a:xfrm>
          <a:prstGeom prst="rect">
            <a:avLst/>
          </a:prstGeom>
          <a:noFill/>
          <a:ln w="9525">
            <a:noFill/>
            <a:miter lim="800000"/>
            <a:headEnd/>
            <a:tailEnd/>
          </a:ln>
        </p:spPr>
        <p:txBody>
          <a:bodyPr/>
          <a:lstStyle/>
          <a:p>
            <a:endParaRPr lang="en-US"/>
          </a:p>
        </p:txBody>
      </p:sp>
      <p:pic>
        <p:nvPicPr>
          <p:cNvPr id="3089" name="Picture 18"/>
          <p:cNvPicPr>
            <a:picLocks noChangeAspect="1" noChangeArrowheads="1"/>
          </p:cNvPicPr>
          <p:nvPr/>
        </p:nvPicPr>
        <p:blipFill>
          <a:blip r:embed="rId3" cstate="print"/>
          <a:srcRect/>
          <a:stretch>
            <a:fillRect/>
          </a:stretch>
        </p:blipFill>
        <p:spPr bwMode="auto">
          <a:xfrm>
            <a:off x="1560513" y="280988"/>
            <a:ext cx="4187825" cy="854075"/>
          </a:xfrm>
          <a:prstGeom prst="rect">
            <a:avLst/>
          </a:prstGeom>
          <a:noFill/>
          <a:ln w="9525">
            <a:noFill/>
            <a:miter lim="800000"/>
            <a:headEnd/>
            <a:tailEnd/>
          </a:ln>
          <a:effectLst/>
        </p:spPr>
      </p:pic>
      <p:sp>
        <p:nvSpPr>
          <p:cNvPr id="16" name="Rectangle 15"/>
          <p:cNvSpPr/>
          <p:nvPr/>
        </p:nvSpPr>
        <p:spPr>
          <a:xfrm>
            <a:off x="552128" y="3088433"/>
            <a:ext cx="8724730" cy="1969770"/>
          </a:xfrm>
          <a:prstGeom prst="rect">
            <a:avLst/>
          </a:prstGeom>
        </p:spPr>
        <p:txBody>
          <a:bodyPr wrap="square">
            <a:spAutoFit/>
          </a:bodyPr>
          <a:lstStyle/>
          <a:p>
            <a:endParaRPr lang="en-GB" dirty="0" smtClean="0"/>
          </a:p>
          <a:p>
            <a:pPr algn="ctr"/>
            <a:r>
              <a:rPr lang="en-US" sz="3200" b="1" dirty="0" smtClean="0">
                <a:solidFill>
                  <a:schemeClr val="accent2">
                    <a:lumMod val="60000"/>
                    <a:lumOff val="40000"/>
                  </a:schemeClr>
                </a:solidFill>
              </a:rPr>
              <a:t>Reservoir </a:t>
            </a:r>
            <a:r>
              <a:rPr lang="en-US" sz="3200" b="1" dirty="0">
                <a:solidFill>
                  <a:schemeClr val="accent2">
                    <a:lumMod val="60000"/>
                    <a:lumOff val="40000"/>
                  </a:schemeClr>
                </a:solidFill>
              </a:rPr>
              <a:t>Fluid Geodynamics</a:t>
            </a:r>
            <a:endParaRPr lang="en-GB" sz="3200" b="1" dirty="0">
              <a:solidFill>
                <a:schemeClr val="accent2">
                  <a:lumMod val="60000"/>
                  <a:lumOff val="40000"/>
                </a:schemeClr>
              </a:solidFill>
            </a:endParaRPr>
          </a:p>
          <a:p>
            <a:pPr algn="ctr"/>
            <a:r>
              <a:rPr lang="en-US" sz="2400" dirty="0"/>
              <a:t>Oliver C. Mullins</a:t>
            </a:r>
            <a:endParaRPr lang="en-GB" sz="2400" dirty="0"/>
          </a:p>
          <a:p>
            <a:pPr algn="ctr"/>
            <a:r>
              <a:rPr lang="en-US" sz="2400" dirty="0"/>
              <a:t>Schlumberger</a:t>
            </a:r>
            <a:endParaRPr lang="en-GB" sz="2400" dirty="0"/>
          </a:p>
          <a:p>
            <a:pPr algn="ctr"/>
            <a:r>
              <a:rPr lang="en-GB" sz="2400" baseline="30000" dirty="0" smtClean="0">
                <a:solidFill>
                  <a:schemeClr val="accent6">
                    <a:lumMod val="60000"/>
                    <a:lumOff val="40000"/>
                  </a:schemeClr>
                </a:solidFill>
              </a:rPr>
              <a:t>                                 </a:t>
            </a:r>
            <a:endParaRPr lang="en-GB" sz="2400" dirty="0">
              <a:solidFill>
                <a:schemeClr val="accent6">
                  <a:lumMod val="60000"/>
                  <a:lumOff val="40000"/>
                </a:schemeClr>
              </a:solidFill>
            </a:endParaRPr>
          </a:p>
        </p:txBody>
      </p:sp>
      <p:sp>
        <p:nvSpPr>
          <p:cNvPr id="2" name="TextBox 1"/>
          <p:cNvSpPr txBox="1"/>
          <p:nvPr/>
        </p:nvSpPr>
        <p:spPr>
          <a:xfrm>
            <a:off x="513742" y="4744616"/>
            <a:ext cx="8763116" cy="8217634"/>
          </a:xfrm>
          <a:prstGeom prst="rect">
            <a:avLst/>
          </a:prstGeom>
          <a:noFill/>
        </p:spPr>
        <p:txBody>
          <a:bodyPr wrap="square" rtlCol="0">
            <a:spAutoFit/>
          </a:bodyPr>
          <a:lstStyle/>
          <a:p>
            <a:pPr algn="just"/>
            <a:endParaRPr lang="en-GB" sz="1400" dirty="0"/>
          </a:p>
          <a:p>
            <a:pPr algn="just"/>
            <a:r>
              <a:rPr lang="en-GB" sz="1400" u="sng" dirty="0" smtClean="0"/>
              <a:t>Abstract:</a:t>
            </a:r>
          </a:p>
          <a:p>
            <a:pPr algn="just"/>
            <a:r>
              <a:rPr lang="en-US" sz="1400" dirty="0"/>
              <a:t>There is a large gap today in the modeling of reservoir fluids which are, after all, the focal point of the upstream oil industry. Petroleum system modeling provides the timing, type and volume of fluids entering the reservoir (among other things). However, there is almost no modeling of fluid geodynamics once the fluids are in the reservoirs. This gap can exceed a duration of 100 million years, and fluid processes with dramatic impact on production can take place. Modeling of reservoir fluids is then reinitiated (after the gap) with production simulation where incomplete thermodynamics are used coupled with presumptions of fluid equilibrium, which is often in gross error. The origin of this modeling gap exists because 1) the thermodynamic processes of </a:t>
            </a:r>
            <a:r>
              <a:rPr lang="en-US" sz="1400" dirty="0" err="1"/>
              <a:t>asphaltenes</a:t>
            </a:r>
            <a:r>
              <a:rPr lang="en-US" sz="1400" dirty="0"/>
              <a:t> were unknown, yet are of paramount importance, 2) the chemistry and physics of in-reservoir fluid processes were largely unknown with very limited existing data, and 3) the broad charter to resolve this issue was unaddressed</a:t>
            </a:r>
            <a:r>
              <a:rPr lang="en-US" sz="1400" dirty="0" smtClean="0"/>
              <a:t>.</a:t>
            </a:r>
          </a:p>
          <a:p>
            <a:pPr algn="just"/>
            <a:r>
              <a:rPr lang="en-US" sz="1400" dirty="0" smtClean="0"/>
              <a:t>Schlumberger </a:t>
            </a:r>
            <a:r>
              <a:rPr lang="en-US" sz="1400" dirty="0"/>
              <a:t>technologists have launched a new technical discipline “Reservoir Fluid Geodynamics” that provides the 1</a:t>
            </a:r>
            <a:r>
              <a:rPr lang="en-US" sz="1400" baseline="30000" dirty="0"/>
              <a:t>st</a:t>
            </a:r>
            <a:r>
              <a:rPr lang="en-US" sz="1400" dirty="0"/>
              <a:t>-principles description of the dynamics of reservoir fluids in geologic time. </a:t>
            </a:r>
            <a:r>
              <a:rPr lang="en-US" sz="1400" dirty="0" smtClean="0"/>
              <a:t>In </a:t>
            </a:r>
            <a:r>
              <a:rPr lang="en-US" sz="1400" dirty="0"/>
              <a:t>addition, extensive data acquisition via downhole fluid analysis (DFA) has enabled elucidation of many different dynamic processes of reservoir fluids in various reservoir case studies. </a:t>
            </a:r>
            <a:r>
              <a:rPr lang="en-US" sz="1400" dirty="0" smtClean="0"/>
              <a:t>In </a:t>
            </a:r>
            <a:r>
              <a:rPr lang="en-US" sz="1400" dirty="0"/>
              <a:t>addition, a long standing puzzle is now largely resolved; why </a:t>
            </a:r>
            <a:r>
              <a:rPr lang="en-US" sz="1400" dirty="0" err="1"/>
              <a:t>asphaltene</a:t>
            </a:r>
            <a:r>
              <a:rPr lang="en-US" sz="1400" dirty="0"/>
              <a:t>/tar deposition is </a:t>
            </a:r>
            <a:r>
              <a:rPr lang="en-US" sz="1400" dirty="0" err="1"/>
              <a:t>upstructure</a:t>
            </a:r>
            <a:r>
              <a:rPr lang="en-US" sz="1400" dirty="0"/>
              <a:t> in some reservoirs and at the oil-water contact in other reservoirs. Viscosity gradients especially in heavy oil are treated from a thermodynamic perspective. Biodegradation is treated and shown in one case to be ongoing for 50 million years yielding large gradients. </a:t>
            </a:r>
            <a:endParaRPr lang="en-US" sz="1400" dirty="0" smtClean="0"/>
          </a:p>
          <a:p>
            <a:pPr algn="just"/>
            <a:r>
              <a:rPr lang="en-US" sz="1400" dirty="0" smtClean="0"/>
              <a:t>Reservoir </a:t>
            </a:r>
            <a:r>
              <a:rPr lang="en-US" sz="1400" dirty="0"/>
              <a:t>fluid geodynamics is a rapidly evolving discipline and is an essential component of optimization of production</a:t>
            </a:r>
            <a:r>
              <a:rPr lang="en-US" sz="1400" dirty="0" smtClean="0"/>
              <a:t>.</a:t>
            </a:r>
          </a:p>
          <a:p>
            <a:pPr algn="just"/>
            <a:endParaRPr lang="en-GB" sz="1400" dirty="0"/>
          </a:p>
          <a:p>
            <a:pPr algn="just"/>
            <a:r>
              <a:rPr lang="en-GB" sz="1400" u="sng" dirty="0" smtClean="0"/>
              <a:t>Biography</a:t>
            </a:r>
            <a:r>
              <a:rPr lang="en-GB" sz="1400" u="sng" dirty="0" smtClean="0"/>
              <a:t>: </a:t>
            </a:r>
            <a:r>
              <a:rPr lang="en-GB" sz="1400" dirty="0" err="1" smtClean="0"/>
              <a:t>Dr</a:t>
            </a:r>
            <a:r>
              <a:rPr lang="en-GB" sz="1400" dirty="0" err="1"/>
              <a:t>.</a:t>
            </a:r>
            <a:r>
              <a:rPr lang="en-GB" sz="1400" dirty="0"/>
              <a:t> Oliver C. Mullins is a Science Advisor to executive management in Schlumberger. He is the primary originator of Downhole Fluid Analysis (DFA) for formation evaluation. His current interests involve use of DFA and </a:t>
            </a:r>
            <a:r>
              <a:rPr lang="en-GB" sz="1400" dirty="0" err="1"/>
              <a:t>asphaltenes</a:t>
            </a:r>
            <a:r>
              <a:rPr lang="en-GB" sz="1400" dirty="0"/>
              <a:t> science for reservoir evaluation. He has won several awards including the SPE Distinguished Membership Award and the SPWLA Distinguished Technical Achievement Award. He authored the book The Physics of Reservoir Fluids; Discovery through Downhole Fluid Analysis, which won two Awards of Excellence. He has been Distinguished Lecturer 4 times for SPWLA and SPE. </a:t>
            </a:r>
            <a:r>
              <a:rPr lang="en-GB" sz="1400" dirty="0" err="1"/>
              <a:t>Dr.</a:t>
            </a:r>
            <a:r>
              <a:rPr lang="en-GB" sz="1400" dirty="0"/>
              <a:t> Mullins also leads an active research group in petroleum science and has coedited 3 books and </a:t>
            </a:r>
            <a:r>
              <a:rPr lang="en-GB" sz="1400" dirty="0" err="1"/>
              <a:t>coauthored</a:t>
            </a:r>
            <a:r>
              <a:rPr lang="en-GB" sz="1400" dirty="0"/>
              <a:t> 12 chapters on </a:t>
            </a:r>
            <a:r>
              <a:rPr lang="en-GB" sz="1400" dirty="0" err="1"/>
              <a:t>asphaltenes</a:t>
            </a:r>
            <a:r>
              <a:rPr lang="en-GB" sz="1400" dirty="0"/>
              <a:t> and related topics which helped lead to the Yen-Mullins model of </a:t>
            </a:r>
            <a:r>
              <a:rPr lang="en-GB" sz="1400" dirty="0" err="1"/>
              <a:t>asphaltenes</a:t>
            </a:r>
            <a:r>
              <a:rPr lang="en-GB" sz="1400" dirty="0"/>
              <a:t>. This model enabled Mullins and </a:t>
            </a:r>
            <a:r>
              <a:rPr lang="en-GB" sz="1400" dirty="0" err="1"/>
              <a:t>coworkers</a:t>
            </a:r>
            <a:r>
              <a:rPr lang="en-GB" sz="1400" dirty="0"/>
              <a:t> to develop the industry’s first equation of state for </a:t>
            </a:r>
            <a:r>
              <a:rPr lang="en-GB" sz="1400" dirty="0" err="1"/>
              <a:t>asphaltene</a:t>
            </a:r>
            <a:r>
              <a:rPr lang="en-GB" sz="1400" dirty="0"/>
              <a:t> gradients in reservoirs. He has </a:t>
            </a:r>
            <a:r>
              <a:rPr lang="en-GB" sz="1400" dirty="0" err="1"/>
              <a:t>coauthored</a:t>
            </a:r>
            <a:r>
              <a:rPr lang="en-GB" sz="1400" dirty="0"/>
              <a:t> </a:t>
            </a:r>
            <a:r>
              <a:rPr lang="en-GB" sz="1400" dirty="0" smtClean="0"/>
              <a:t>several hundred publications let alone Editor of </a:t>
            </a:r>
            <a:r>
              <a:rPr lang="en-GB" sz="1400" dirty="0" err="1" smtClean="0"/>
              <a:t>Pertrophysics</a:t>
            </a:r>
            <a:r>
              <a:rPr lang="en-GB" sz="1400" dirty="0" smtClean="0"/>
              <a:t>. He </a:t>
            </a:r>
            <a:r>
              <a:rPr lang="en-GB" sz="1400" dirty="0"/>
              <a:t>has </a:t>
            </a:r>
            <a:r>
              <a:rPr lang="en-GB" sz="1400" dirty="0" err="1"/>
              <a:t>coinvented</a:t>
            </a:r>
            <a:r>
              <a:rPr lang="en-GB" sz="1400" dirty="0"/>
              <a:t> 94 allowed US patents. </a:t>
            </a:r>
            <a:r>
              <a:rPr lang="en-GB" sz="1400" dirty="0" smtClean="0"/>
              <a:t>Fellow </a:t>
            </a:r>
            <a:r>
              <a:rPr lang="en-GB" sz="1400" dirty="0"/>
              <a:t>of two professional societies and is Adjunct Professor of Petroleum Engineering at Texas A&amp;M University. </a:t>
            </a:r>
            <a:endParaRPr lang="en-GB" sz="1200" dirty="0" smtClean="0"/>
          </a:p>
          <a:p>
            <a:pPr algn="just"/>
            <a:endParaRPr lang="en-GB" sz="1200" dirty="0"/>
          </a:p>
          <a:p>
            <a:pPr algn="just"/>
            <a:endParaRPr lang="en-GB" sz="12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TotalTime>
  <Words>554</Words>
  <Application>Microsoft Office PowerPoint</Application>
  <PresentationFormat>A3 Paper (297x420 mm)</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Tahoma</vt:lpstr>
      <vt:lpstr>Times New Roman</vt:lpstr>
      <vt:lpstr>Wingdings</vt:lpstr>
      <vt:lpstr>Ocean</vt:lpstr>
      <vt:lpstr>PowerPoint Presentation</vt:lpstr>
    </vt:vector>
  </TitlesOfParts>
  <Company>CNR International Division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Graham Davis</dc:creator>
  <cp:lastModifiedBy>Andy Jones</cp:lastModifiedBy>
  <cp:revision>130</cp:revision>
  <dcterms:created xsi:type="dcterms:W3CDTF">2003-10-06T16:28:54Z</dcterms:created>
  <dcterms:modified xsi:type="dcterms:W3CDTF">2015-03-15T17:13:26Z</dcterms:modified>
</cp:coreProperties>
</file>